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7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8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7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1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5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1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7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7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25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7B7B5-9B15-4308-8207-F912E886425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3E9E-F3C2-428F-8611-A9396CF0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2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"/>
            <a:ext cx="11567160" cy="65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3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65280" cy="66179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8240" y="4099560"/>
            <a:ext cx="2941320" cy="1325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6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8594"/>
            <a:ext cx="11597640" cy="65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45732"/>
            <a:ext cx="11750040" cy="66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0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8587"/>
            <a:ext cx="11643360" cy="65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5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7175"/>
            <a:ext cx="11384280" cy="64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5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05740"/>
            <a:ext cx="11506200" cy="64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5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5762"/>
            <a:ext cx="9890760" cy="55635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06880" y="3764280"/>
            <a:ext cx="3322320" cy="10515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86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1457"/>
            <a:ext cx="11384280" cy="64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7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7175"/>
            <a:ext cx="11140440" cy="626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9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200976"/>
            <a:ext cx="11612880" cy="65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8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0022"/>
            <a:ext cx="11465560" cy="64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2870"/>
            <a:ext cx="11750040" cy="66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8595"/>
            <a:ext cx="11628120" cy="65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6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197166"/>
            <a:ext cx="11612880" cy="65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20014"/>
            <a:ext cx="117348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2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3" y="106680"/>
            <a:ext cx="11682308" cy="65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8600"/>
            <a:ext cx="113284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0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Visteon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Sankaravadivelu, Guruprakash (G.)</dc:creator>
  <cp:lastModifiedBy>Sankaravadivelu, Guruprakash (G.)</cp:lastModifiedBy>
  <cp:revision>11</cp:revision>
  <dcterms:created xsi:type="dcterms:W3CDTF">2020-04-14T12:44:30Z</dcterms:created>
  <dcterms:modified xsi:type="dcterms:W3CDTF">2020-04-14T14:39:20Z</dcterms:modified>
</cp:coreProperties>
</file>